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73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 type="screen16x9"/>
  <p:notesSz cx="6858000" cy="9144000"/>
  <p:embeddedFontLst>
    <p:embeddedFont>
      <p:font typeface="NanumGothic ExtraBold" panose="020D0604000000000000" pitchFamily="34" charset="-127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00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25"/>
    <p:restoredTop sz="94699"/>
  </p:normalViewPr>
  <p:slideViewPr>
    <p:cSldViewPr snapToGrid="0">
      <p:cViewPr varScale="1">
        <p:scale>
          <a:sx n="147" d="100"/>
          <a:sy n="147" d="100"/>
        </p:scale>
        <p:origin x="200" y="7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71059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3221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0029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168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51306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0518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8181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0404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797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388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0599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005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3353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491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https://cherry-orbit-69a.notion.site/image/https%3A%2F%2Fs3-us-west-2.amazonaws.com%2Fsecure.notion-static.com%2F23bf4ea0-60b2-4b7d-b563-d4c3cf226670%2F3-16.png?table=block&amp;id=8687cd9f-3ffd-45cc-9c08-f4d4efa1c5f2&amp;spaceId=9b3f14ce-6c75-4c95-8989-493ed6e93a8a&amp;width=2000&amp;userId=&amp;cache=v2" TargetMode="Externa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https://s3.us-west-2.amazonaws.com/secure.notion-static.com/b67afacd-f9fd-4b82-9e39-06da542384c7/%E1%84%89%E1%85%B3%E1%84%8F%E1%85%B3%E1%84%85%E1%85%B5%E1%86%AB%E1%84%89%E1%85%A3%E1%86%BA_2022-03-12_%E1%84%8B%E1%85%A9%E1%84%8C%E1%85%A5%E1%86%AB_12.29.30.png?X-Amz-Algorithm=AWS4-HMAC-SHA256&amp;X-Amz-Content-Sha256=UNSIGNED-PAYLOAD&amp;X-Amz-Credential=AKIAT73L2G45EIPT3X45%2F20220321%2Fus-west-2%2Fs3%2Faws4_request&amp;X-Amz-Date=20220321T094110Z&amp;X-Amz-Expires=86400&amp;X-Amz-Signature=11bdbd929883b06629bcbb0896b4930b33275f3da57f4ba060688ff2d1896455&amp;X-Amz-SignedHeaders=host&amp;response-content-disposition=filename%20%3D%22%25E1%2584%2589%25E1%2585%25B3%25E1%2584%258F%25E1%2585%25B3%25E1%2584%2585%25E1%2585%25B5%25E1%2586%25AB%25E1%2584%2589%25E1%2585%25A3%25E1%2586%25BA%25202022-03-12%2520%25E1%2584%258B%25E1%2585%25A9%25E1%2584%258C%25E1%2585%25A5%25E1%2586%25AB%252012.29.30.png%22&amp;x-id=GetObjec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https://s3.us-west-2.amazonaws.com/secure.notion-static.com/30aa2d37-e42f-4724-886b-4cf27db07fc2/%E1%84%89%E1%85%B3%E1%84%8F%E1%85%B3%E1%84%85%E1%85%B5%E1%86%AB%E1%84%89%E1%85%A3%E1%86%BA_2022-03-12_%E1%84%8B%E1%85%A9%E1%84%8C%E1%85%A5%E1%86%AB_12.24.21.png?X-Amz-Algorithm=AWS4-HMAC-SHA256&amp;X-Amz-Content-Sha256=UNSIGNED-PAYLOAD&amp;X-Amz-Credential=AKIAT73L2G45EIPT3X45%2F20220321%2Fus-west-2%2Fs3%2Faws4_request&amp;X-Amz-Date=20220321T094127Z&amp;X-Amz-Expires=86400&amp;X-Amz-Signature=7afd431e0582dc352d2f7be53a5e52a86abff08391de0e0d374d36b1616bef03&amp;X-Amz-SignedHeaders=host&amp;response-content-disposition=filename%20%3D%22%25E1%2584%2589%25E1%2585%25B3%25E1%2584%258F%25E1%2585%25B3%25E1%2584%2585%25E1%2585%25B5%25E1%2586%25AB%25E1%2584%2589%25E1%2585%25A3%25E1%2586%25BA%25202022-03-12%2520%25E1%2584%258B%25E1%2585%25A9%25E1%2584%258C%25E1%2585%25A5%25E1%2586%25AB%252012.24.21.png%22&amp;x-id=GetObject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cs224n</a:t>
            </a:r>
            <a:r>
              <a:rPr lang="ko" sz="2500" b="1" dirty="0">
                <a:solidFill>
                  <a:srgbClr val="19264B"/>
                </a:solidFill>
              </a:rPr>
              <a:t> </a:t>
            </a:r>
            <a:r>
              <a:rPr lang="en-US" altLang="ko" sz="2500" b="1" dirty="0">
                <a:solidFill>
                  <a:srgbClr val="19264B"/>
                </a:solidFill>
              </a:rPr>
              <a:t>2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2022.03.08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" altLang="en-US" sz="1100" dirty="0">
                <a:solidFill>
                  <a:srgbClr val="19264B"/>
                </a:solidFill>
              </a:rPr>
              <a:t>김병준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Optimization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6AF55DA-EF6F-854E-BC88-5942EF0CA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824" y="1308490"/>
            <a:ext cx="3003176" cy="279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51485832-4732-4847-BEF6-9372BD0A73B4}"/>
              </a:ext>
            </a:extLst>
          </p:cNvPr>
          <p:cNvCxnSpPr/>
          <p:nvPr/>
        </p:nvCxnSpPr>
        <p:spPr>
          <a:xfrm>
            <a:off x="4903694" y="968188"/>
            <a:ext cx="0" cy="3639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B0AAB8F-51E1-7749-82A5-C8C40B878F88}"/>
              </a:ext>
            </a:extLst>
          </p:cNvPr>
          <p:cNvSpPr txBox="1"/>
          <p:nvPr/>
        </p:nvSpPr>
        <p:spPr>
          <a:xfrm>
            <a:off x="5579120" y="3662200"/>
            <a:ext cx="30830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앞에서 구한 </a:t>
            </a:r>
            <a:r>
              <a:rPr kumimoji="1" lang="en-US" altLang="ko-KR" b="1" dirty="0"/>
              <a:t>Jacobian</a:t>
            </a:r>
            <a:r>
              <a:rPr kumimoji="1" lang="ko-KR" altLang="en-US" b="1" dirty="0"/>
              <a:t>을 이용하여 다른 변수들에 대한 것도 계산한다</a:t>
            </a:r>
            <a:endParaRPr kumimoji="1" lang="en-US" altLang="ko-KR" b="1" dirty="0"/>
          </a:p>
          <a:p>
            <a:pPr algn="ctr"/>
            <a:r>
              <a:rPr kumimoji="1" lang="en-US" altLang="ko-KR" b="1" dirty="0"/>
              <a:t>delta: </a:t>
            </a:r>
            <a:r>
              <a:rPr kumimoji="1" lang="ko-KR" altLang="en-US" b="1" dirty="0" err="1"/>
              <a:t>오류신호</a:t>
            </a:r>
            <a:endParaRPr kumimoji="1" lang="ko-KR" altLang="en-US" b="1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CD29AF9-2910-6E47-9A68-3D5021223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7379" y="1347683"/>
            <a:ext cx="3549477" cy="2027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040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Forward &amp; Back Propagation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31B645-9059-CA48-8704-326B4844A5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9459" y="147041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169" name="그림 4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0BE6111E-A702-A543-8EB8-428826D898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505" y="1364966"/>
            <a:ext cx="7028330" cy="199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19B6FB-0F0F-E142-ACDD-BC6265C23C7F}"/>
              </a:ext>
            </a:extLst>
          </p:cNvPr>
          <p:cNvSpPr txBox="1"/>
          <p:nvPr/>
        </p:nvSpPr>
        <p:spPr>
          <a:xfrm>
            <a:off x="2599765" y="3530873"/>
            <a:ext cx="55581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앞의 함수를 </a:t>
            </a:r>
            <a:r>
              <a:rPr kumimoji="1" lang="en-US" altLang="ko-KR" b="1" dirty="0"/>
              <a:t>graph</a:t>
            </a:r>
            <a:r>
              <a:rPr kumimoji="1" lang="ko-KR" altLang="en-US" b="1" dirty="0"/>
              <a:t>로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나타낸 모습</a:t>
            </a:r>
          </a:p>
        </p:txBody>
      </p:sp>
    </p:spTree>
    <p:extLst>
      <p:ext uri="{BB962C8B-B14F-4D97-AF65-F5344CB8AC3E}">
        <p14:creationId xmlns:p14="http://schemas.microsoft.com/office/powerpoint/2010/main" val="577493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Forward &amp; Back Propagation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31B645-9059-CA48-8704-326B4844A5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9459" y="147041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C08CB18-1E34-1D4E-8DB1-7CE0F514A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987" y="1700786"/>
            <a:ext cx="3355131" cy="161344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469B57E-5382-1D4A-BFAA-1A4C5D9F1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6136" y="1355055"/>
            <a:ext cx="3716809" cy="23049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951926-A1ED-8C44-B6A1-5FDDA9E02773}"/>
              </a:ext>
            </a:extLst>
          </p:cNvPr>
          <p:cNvSpPr txBox="1"/>
          <p:nvPr/>
        </p:nvSpPr>
        <p:spPr>
          <a:xfrm>
            <a:off x="1696323" y="3949705"/>
            <a:ext cx="2904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Single Node with Single input</a:t>
            </a:r>
            <a:endParaRPr kumimoji="1"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C016B1-9D08-1449-B81B-993CD1E5100F}"/>
              </a:ext>
            </a:extLst>
          </p:cNvPr>
          <p:cNvSpPr txBox="1"/>
          <p:nvPr/>
        </p:nvSpPr>
        <p:spPr>
          <a:xfrm>
            <a:off x="4797118" y="394970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b="1" dirty="0"/>
              <a:t>Single Node with Multiple inputs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4594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lvl="0">
              <a:lnSpc>
                <a:spcPct val="115000"/>
              </a:lnSpc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Constituency Parsing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31B645-9059-CA48-8704-326B4844A5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9459" y="147041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AF10947-853C-FB42-B609-2B0550DDC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7720" y="1237038"/>
            <a:ext cx="3696821" cy="2669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DCE257-16F2-6347-AC1F-0B0E918784A5}"/>
              </a:ext>
            </a:extLst>
          </p:cNvPr>
          <p:cNvSpPr txBox="1"/>
          <p:nvPr/>
        </p:nvSpPr>
        <p:spPr>
          <a:xfrm>
            <a:off x="2770094" y="4096871"/>
            <a:ext cx="4751294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Words -&gt; Phrases -&gt; Bigger Phrases …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7325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Dependency structure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9493194-6ABC-1E4F-9BA7-8649E2CE5B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0824" y="1822027"/>
            <a:ext cx="5822076" cy="174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62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Ambiguity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72E9B2-7B83-EA49-9900-1E22896B47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53"/>
          <a:stretch/>
        </p:blipFill>
        <p:spPr>
          <a:xfrm>
            <a:off x="1948851" y="1093214"/>
            <a:ext cx="6083525" cy="278571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7C950B6-0231-BE43-BF7A-F1407A297A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8851" y="3932232"/>
            <a:ext cx="6209031" cy="91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69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Transition-based parsing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415FCD24-C42B-144A-A2F0-6B9BDD771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9741" y="1311112"/>
            <a:ext cx="4258505" cy="1423123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04EC8DCC-9AD3-1646-8363-157FD54A0E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7080" y="1238250"/>
            <a:ext cx="31369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3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786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Transition-based parsing</a:t>
            </a:r>
            <a:endParaRPr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93FD985-8E45-6847-9FBD-2EFF2F5B5E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2830" y="1298762"/>
            <a:ext cx="56134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86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772625" y="2258218"/>
            <a:ext cx="4979400" cy="627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500" b="1" dirty="0">
                <a:solidFill>
                  <a:srgbClr val="19264B"/>
                </a:solidFill>
              </a:rPr>
              <a:t>감사합니다</a:t>
            </a:r>
            <a:endParaRPr sz="2500" b="1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7667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820125"/>
            <a:ext cx="4287600" cy="2509828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이곳에 만나서 찍은 사진을 넣어주세요.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(비대면일 경우엔 화면 캡쳐 이용)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/>
              <a:t>얼굴이 나오게 찍어주셔야 합니다:D</a:t>
            </a: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91388" y="2429725"/>
            <a:ext cx="228210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</a:rPr>
              <a:t>곽수민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 응용통계학과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김민기 경영학부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김병준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컴퓨터공학부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E61876E-DEEE-7F40-A6FD-032EF18DC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3413" y="1873416"/>
            <a:ext cx="4219274" cy="240324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EFD84F-7066-AB4E-9C20-E88AC446561C}"/>
              </a:ext>
            </a:extLst>
          </p:cNvPr>
          <p:cNvSpPr txBox="1"/>
          <p:nvPr/>
        </p:nvSpPr>
        <p:spPr>
          <a:xfrm>
            <a:off x="1497106" y="799475"/>
            <a:ext cx="41148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스터디 소개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언어의 의미를 어떻게 표현할 것인가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최적화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Forward &amp; Back Propagation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Dependency Parsing</a:t>
            </a: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 </a:t>
            </a:r>
            <a:r>
              <a:rPr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Constituency Parsing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 Dependency structure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- Ambiguity</a:t>
            </a: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sym typeface="NanumGothic ExtraBold"/>
              </a:rPr>
              <a:t> - </a:t>
            </a:r>
            <a:r>
              <a:rPr lang="en-US" altLang="ko-KR" sz="1600" dirty="0">
                <a:solidFill>
                  <a:srgbClr val="3100B5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Transition-based parsing</a:t>
            </a:r>
            <a:endParaRPr kumimoji="1" lang="en-US" altLang="ko-KR" sz="1600" dirty="0">
              <a:solidFill>
                <a:srgbClr val="3100B5"/>
              </a:solidFill>
            </a:endParaRPr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27AAAC-368E-4245-BA46-205EDB94F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0437" y="900247"/>
            <a:ext cx="6388100" cy="711200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2233E2D3-F3D3-8D47-8469-0CBB22071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7971" y="2322647"/>
            <a:ext cx="3703883" cy="20289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3F350F1-A001-8A48-A349-DD2998B31F31}"/>
              </a:ext>
            </a:extLst>
          </p:cNvPr>
          <p:cNvSpPr txBox="1"/>
          <p:nvPr/>
        </p:nvSpPr>
        <p:spPr>
          <a:xfrm>
            <a:off x="5878725" y="2417861"/>
            <a:ext cx="28940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총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18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강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-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 주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2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강</a:t>
            </a:r>
          </a:p>
          <a:p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4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번의 발표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각 발표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-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1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인씩 맡아 발표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</a:endParaRPr>
          </a:p>
          <a:p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</a:rPr>
              <a:t>매주 목요일 비대면 스터디</a:t>
            </a:r>
          </a:p>
        </p:txBody>
      </p:sp>
    </p:spTree>
    <p:extLst>
      <p:ext uri="{BB962C8B-B14F-4D97-AF65-F5344CB8AC3E}">
        <p14:creationId xmlns:p14="http://schemas.microsoft.com/office/powerpoint/2010/main" val="587104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언어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의미를 어떻게 표현할 것인가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전통적인 방식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WordNet,</a:t>
            </a:r>
            <a:r>
              <a:rPr kumimoji="1" lang="ko-KR" altLang="en-US" dirty="0"/>
              <a:t> </a:t>
            </a:r>
            <a:r>
              <a:rPr kumimoji="1" lang="en-US" altLang="ko-KR" dirty="0"/>
              <a:t>Bag-of-Words -&gt; one-hot-vector</a:t>
            </a:r>
          </a:p>
          <a:p>
            <a:pPr marL="342900" indent="-342900">
              <a:buAutoNum type="arabicPeriod"/>
            </a:pPr>
            <a:endParaRPr kumimoji="1" lang="ko-KR" altLang="en-US" dirty="0"/>
          </a:p>
        </p:txBody>
      </p:sp>
      <p:pic>
        <p:nvPicPr>
          <p:cNvPr id="1026" name="Picture 2" descr="A segment of Wordnet">
            <a:extLst>
              <a:ext uri="{FF2B5EF4-FFF2-40B4-BE49-F238E27FC236}">
                <a16:creationId xmlns:a16="http://schemas.microsoft.com/office/drawing/2014/main" id="{3B8B738E-37C4-AC49-A272-831E21476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201" y="1410725"/>
            <a:ext cx="3591036" cy="176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CE7170-7F39-A948-BDC3-96EFED5ED2D7}"/>
              </a:ext>
            </a:extLst>
          </p:cNvPr>
          <p:cNvSpPr txBox="1"/>
          <p:nvPr/>
        </p:nvSpPr>
        <p:spPr>
          <a:xfrm>
            <a:off x="2319283" y="3173506"/>
            <a:ext cx="1810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WordNet</a:t>
            </a:r>
            <a:endParaRPr kumimoji="1" lang="ko-KR" altLang="en-US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9A5E234-7D13-3F45-BC7C-4057A883A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8675" y="3327394"/>
            <a:ext cx="5114408" cy="1344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29982F-CDC3-7F4A-AB94-0115863BF559}"/>
              </a:ext>
            </a:extLst>
          </p:cNvPr>
          <p:cNvSpPr txBox="1"/>
          <p:nvPr/>
        </p:nvSpPr>
        <p:spPr>
          <a:xfrm>
            <a:off x="5384596" y="2571750"/>
            <a:ext cx="2961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Bag-of-Words -&gt; one-hot-vector</a:t>
            </a:r>
            <a:endParaRPr kumimoji="1" lang="ko-KR" altLang="en-US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언어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의미를 어떻게 표현할 것인가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현대적 방식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Distributed Representation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그림 3">
            <a:extLst>
              <a:ext uri="{FF2B5EF4-FFF2-40B4-BE49-F238E27FC236}">
                <a16:creationId xmlns:a16="http://schemas.microsoft.com/office/drawing/2014/main" id="{9F7F92FA-8007-7740-8149-17B6E3712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224" y="1398699"/>
            <a:ext cx="4014894" cy="133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A6FB527-A5E4-2B46-BC13-F29B19CEA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597" y="2856764"/>
            <a:ext cx="4520991" cy="2050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9082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Optimization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B630410-39B9-554B-9E0E-93FA9FD30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824" y="1398699"/>
            <a:ext cx="3183981" cy="1981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60953A0-F6D5-CD4F-91E3-CBD19F389E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9311" y="3621976"/>
            <a:ext cx="2443006" cy="392400"/>
          </a:xfrm>
          <a:prstGeom prst="rect">
            <a:avLst/>
          </a:prstGeom>
        </p:spPr>
      </p:pic>
      <p:pic>
        <p:nvPicPr>
          <p:cNvPr id="8" name="그림 7" descr="텍스트, 영수증, 스크린샷이(가) 표시된 사진&#10;&#10;자동 생성된 설명">
            <a:extLst>
              <a:ext uri="{FF2B5EF4-FFF2-40B4-BE49-F238E27FC236}">
                <a16:creationId xmlns:a16="http://schemas.microsoft.com/office/drawing/2014/main" id="{68D9FC57-E397-C244-8F69-8A3E450179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7202" y="845453"/>
            <a:ext cx="4256797" cy="292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19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Optimization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6AF55DA-EF6F-854E-BC88-5942EF0CA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824" y="1308490"/>
            <a:ext cx="3003176" cy="279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4EDA0393-9450-494B-A562-FBB3282D8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8284" y="1643600"/>
            <a:ext cx="3727668" cy="1727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51485832-4732-4847-BEF6-9372BD0A73B4}"/>
              </a:ext>
            </a:extLst>
          </p:cNvPr>
          <p:cNvCxnSpPr/>
          <p:nvPr/>
        </p:nvCxnSpPr>
        <p:spPr>
          <a:xfrm>
            <a:off x="4903694" y="968188"/>
            <a:ext cx="0" cy="3639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B0AAB8F-51E1-7749-82A5-C8C40B878F88}"/>
              </a:ext>
            </a:extLst>
          </p:cNvPr>
          <p:cNvSpPr txBox="1"/>
          <p:nvPr/>
        </p:nvSpPr>
        <p:spPr>
          <a:xfrm>
            <a:off x="5579120" y="3662200"/>
            <a:ext cx="3083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식을 더욱 세분화하여 쪼갠다</a:t>
            </a:r>
          </a:p>
        </p:txBody>
      </p:sp>
    </p:spTree>
    <p:extLst>
      <p:ext uri="{BB962C8B-B14F-4D97-AF65-F5344CB8AC3E}">
        <p14:creationId xmlns:p14="http://schemas.microsoft.com/office/powerpoint/2010/main" val="599707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최적화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B1A13-E7D2-704C-99A4-E45ED8233294}"/>
              </a:ext>
            </a:extLst>
          </p:cNvPr>
          <p:cNvSpPr txBox="1"/>
          <p:nvPr/>
        </p:nvSpPr>
        <p:spPr>
          <a:xfrm>
            <a:off x="1568824" y="968188"/>
            <a:ext cx="55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Optimization</a:t>
            </a:r>
            <a:endParaRPr kumimoji="1"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882B2A-6CF8-004B-8BA7-52A5EF607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8975" y="10399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6AF55DA-EF6F-854E-BC88-5942EF0CA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824" y="1308490"/>
            <a:ext cx="3003176" cy="279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51485832-4732-4847-BEF6-9372BD0A73B4}"/>
              </a:ext>
            </a:extLst>
          </p:cNvPr>
          <p:cNvCxnSpPr/>
          <p:nvPr/>
        </p:nvCxnSpPr>
        <p:spPr>
          <a:xfrm>
            <a:off x="4903694" y="968188"/>
            <a:ext cx="0" cy="3639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B0AAB8F-51E1-7749-82A5-C8C40B878F88}"/>
              </a:ext>
            </a:extLst>
          </p:cNvPr>
          <p:cNvSpPr txBox="1"/>
          <p:nvPr/>
        </p:nvSpPr>
        <p:spPr>
          <a:xfrm>
            <a:off x="5579120" y="3662200"/>
            <a:ext cx="3083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Chain Rule </a:t>
            </a:r>
            <a:r>
              <a:rPr kumimoji="1" lang="ko-KR" altLang="en-US" b="1" dirty="0"/>
              <a:t>적용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A82161A-E01B-E644-BC8D-106AC33E1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805" y="2215569"/>
            <a:ext cx="4078626" cy="126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3881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204</Words>
  <Application>Microsoft Macintosh PowerPoint</Application>
  <PresentationFormat>화면 슬라이드 쇼(16:9)</PresentationFormat>
  <Paragraphs>68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김병준</cp:lastModifiedBy>
  <cp:revision>5</cp:revision>
  <dcterms:modified xsi:type="dcterms:W3CDTF">2022-03-21T12:50:37Z</dcterms:modified>
</cp:coreProperties>
</file>